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7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854" y="-24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0375" cy="498966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r">
              <a:defRPr sz="1200"/>
            </a:lvl1pPr>
          </a:lstStyle>
          <a:p>
            <a:fld id="{A7095AA3-4EFE-4315-B3AF-9B976E71F25B}" type="datetimeFigureOut">
              <a:rPr kumimoji="1" lang="ja-JP" altLang="en-US" smtClean="0"/>
              <a:t>2023/3/4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9" tIns="46115" rIns="92229" bIns="461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40" y="4783357"/>
            <a:ext cx="5446723" cy="3913364"/>
          </a:xfrm>
          <a:prstGeom prst="rect">
            <a:avLst/>
          </a:prstGeom>
        </p:spPr>
        <p:txBody>
          <a:bodyPr vert="horz" lIns="92229" tIns="46115" rIns="92229" bIns="4611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372"/>
            <a:ext cx="2950375" cy="4989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r">
              <a:defRPr sz="1200"/>
            </a:lvl1pPr>
          </a:lstStyle>
          <a:p>
            <a:fld id="{AC44C103-0A0A-4C6B-A618-D4EB8EC775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0181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4C103-0A0A-4C6B-A618-D4EB8EC7757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943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2023/3/4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973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2023/3/4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33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2023/3/4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369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2023/3/4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877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2023/3/4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141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2023/3/4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5494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2023/3/4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40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2023/3/4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98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2023/3/4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143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2023/3/4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585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2023/3/4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505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B12CF-0F0A-4C5C-81CE-E71F0BF800B9}" type="datetimeFigureOut">
              <a:rPr kumimoji="1" lang="ja-JP" altLang="en-US" smtClean="0"/>
              <a:t>2023/3/4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440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テキスト ボックス 21"/>
          <p:cNvSpPr txBox="1"/>
          <p:nvPr/>
        </p:nvSpPr>
        <p:spPr>
          <a:xfrm>
            <a:off x="4299747" y="481983"/>
            <a:ext cx="2462932" cy="3644462"/>
          </a:xfrm>
          <a:prstGeom prst="rect">
            <a:avLst/>
          </a:prstGeom>
          <a:noFill/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000"/>
              </a:lnSpc>
              <a:spcAft>
                <a:spcPts val="0"/>
              </a:spcAft>
            </a:pPr>
            <a:r>
              <a:rPr lang="en-US" sz="900" kern="100">
                <a:effectLst/>
                <a:latin typeface="HGSｺﾞｼｯｸE" panose="020B0900000000000000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cxnSp>
        <p:nvCxnSpPr>
          <p:cNvPr id="77" name="直線コネクタ 76"/>
          <p:cNvCxnSpPr/>
          <p:nvPr/>
        </p:nvCxnSpPr>
        <p:spPr>
          <a:xfrm>
            <a:off x="4300023" y="496748"/>
            <a:ext cx="24626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角丸四角形 74"/>
          <p:cNvSpPr/>
          <p:nvPr/>
        </p:nvSpPr>
        <p:spPr>
          <a:xfrm>
            <a:off x="4362795" y="432337"/>
            <a:ext cx="337214" cy="10705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1869479" y="4849567"/>
            <a:ext cx="3132000" cy="4763476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715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897843" y="7091820"/>
            <a:ext cx="3057247" cy="73866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（受取人）</a:t>
            </a:r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熊本県葦北郡津奈木町大字小津奈木</a:t>
            </a:r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２１２３番地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929593" y="7865785"/>
            <a:ext cx="3071886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津奈木町選挙管理委員会　行</a:t>
            </a:r>
          </a:p>
        </p:txBody>
      </p:sp>
      <p:grpSp>
        <p:nvGrpSpPr>
          <p:cNvPr id="65" name="グループ化 64"/>
          <p:cNvGrpSpPr/>
          <p:nvPr/>
        </p:nvGrpSpPr>
        <p:grpSpPr>
          <a:xfrm>
            <a:off x="1875162" y="5498061"/>
            <a:ext cx="1099040" cy="1462602"/>
            <a:chOff x="2270599" y="1978785"/>
            <a:chExt cx="1153738" cy="1535392"/>
          </a:xfrm>
        </p:grpSpPr>
        <p:sp>
          <p:nvSpPr>
            <p:cNvPr id="59" name="正方形/長方形 58"/>
            <p:cNvSpPr/>
            <p:nvPr/>
          </p:nvSpPr>
          <p:spPr>
            <a:xfrm>
              <a:off x="2492146" y="2199624"/>
              <a:ext cx="699146" cy="85031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715"/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2535998" y="2236622"/>
              <a:ext cx="608301" cy="77541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715"/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2572463" y="2431431"/>
              <a:ext cx="542193" cy="373981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kumimoji="1" lang="en-US" altLang="ja-JP" sz="1715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131</a:t>
              </a:r>
              <a:endParaRPr kumimoji="1" lang="ja-JP" altLang="en-US" sz="1715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62" name="テキスト ボックス 61"/>
            <p:cNvSpPr txBox="1"/>
            <p:nvPr/>
          </p:nvSpPr>
          <p:spPr>
            <a:xfrm>
              <a:off x="2440206" y="2233109"/>
              <a:ext cx="810000" cy="220041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kumimoji="1" lang="ja-JP" altLang="en-US" sz="762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水俣局承認</a:t>
              </a:r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2399609" y="3025632"/>
              <a:ext cx="978064" cy="48854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差出有効期間</a:t>
              </a:r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en-US" altLang="ja-JP" sz="762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2024</a:t>
              </a:r>
              <a:r>
                <a:rPr kumimoji="1" lang="ja-JP" altLang="en-US" sz="762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年</a:t>
              </a:r>
              <a:r>
                <a:rPr kumimoji="1" lang="en-US" altLang="ja-JP" sz="762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3</a:t>
              </a:r>
              <a:r>
                <a:rPr kumimoji="1" lang="ja-JP" altLang="en-US" sz="762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月</a:t>
              </a:r>
              <a:endParaRPr kumimoji="1" lang="en-US" altLang="ja-JP" sz="762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en-US" altLang="ja-JP" sz="762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31</a:t>
              </a:r>
              <a:r>
                <a:rPr kumimoji="1" lang="ja-JP" altLang="en-US" sz="762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日まで</a:t>
              </a:r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2270599" y="1978785"/>
              <a:ext cx="1153738" cy="220041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kumimoji="1" lang="ja-JP" altLang="en-US" sz="762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料金受取人払郵便</a:t>
              </a:r>
            </a:p>
          </p:txBody>
        </p:sp>
      </p:grpSp>
      <p:sp>
        <p:nvSpPr>
          <p:cNvPr id="45" name="正方形/長方形 44"/>
          <p:cNvSpPr/>
          <p:nvPr/>
        </p:nvSpPr>
        <p:spPr>
          <a:xfrm>
            <a:off x="2991401" y="525707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715" dirty="0">
                <a:solidFill>
                  <a:schemeClr val="tx1"/>
                </a:solidFill>
              </a:rPr>
              <a:t>8</a:t>
            </a:r>
            <a:endParaRPr kumimoji="1" lang="ja-JP" altLang="en-US" sz="1715" dirty="0">
              <a:solidFill>
                <a:schemeClr val="tx1"/>
              </a:solidFill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3241731" y="525707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715" dirty="0">
                <a:solidFill>
                  <a:schemeClr val="tx1"/>
                </a:solidFill>
              </a:rPr>
              <a:t>6</a:t>
            </a:r>
            <a:endParaRPr kumimoji="1" lang="ja-JP" altLang="en-US" sz="1715" dirty="0">
              <a:solidFill>
                <a:schemeClr val="tx1"/>
              </a:solidFill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3491162" y="525707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715" dirty="0">
                <a:solidFill>
                  <a:schemeClr val="tx1"/>
                </a:solidFill>
              </a:rPr>
              <a:t>7</a:t>
            </a:r>
            <a:endParaRPr kumimoji="1" lang="ja-JP" altLang="en-US" sz="1715" dirty="0">
              <a:solidFill>
                <a:schemeClr val="tx1"/>
              </a:solidFill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3770844" y="525707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715" dirty="0">
                <a:solidFill>
                  <a:schemeClr val="tx1"/>
                </a:solidFill>
              </a:rPr>
              <a:t>8</a:t>
            </a:r>
            <a:endParaRPr kumimoji="1" lang="ja-JP" altLang="en-US" sz="1715" dirty="0">
              <a:solidFill>
                <a:schemeClr val="tx1"/>
              </a:solidFill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4016737" y="525707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715" dirty="0">
                <a:solidFill>
                  <a:schemeClr val="tx1"/>
                </a:solidFill>
              </a:rPr>
              <a:t>7</a:t>
            </a:r>
            <a:endParaRPr kumimoji="1" lang="ja-JP" altLang="en-US" sz="1715" dirty="0">
              <a:solidFill>
                <a:schemeClr val="tx1"/>
              </a:solidFill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4260136" y="525707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715" dirty="0">
                <a:solidFill>
                  <a:schemeClr val="tx1"/>
                </a:solidFill>
              </a:rPr>
              <a:t>9</a:t>
            </a:r>
            <a:endParaRPr kumimoji="1" lang="ja-JP" altLang="en-US" sz="1715" dirty="0">
              <a:solidFill>
                <a:schemeClr val="tx1"/>
              </a:solidFill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4504969" y="5257074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715" dirty="0">
                <a:solidFill>
                  <a:schemeClr val="tx1"/>
                </a:solidFill>
              </a:rPr>
              <a:t>0</a:t>
            </a:r>
            <a:endParaRPr kumimoji="1" lang="ja-JP" altLang="en-US" sz="1715" dirty="0">
              <a:solidFill>
                <a:schemeClr val="tx1"/>
              </a:solidFill>
            </a:endParaRPr>
          </a:p>
        </p:txBody>
      </p:sp>
      <p:cxnSp>
        <p:nvCxnSpPr>
          <p:cNvPr id="68" name="直線コネクタ 67"/>
          <p:cNvCxnSpPr/>
          <p:nvPr/>
        </p:nvCxnSpPr>
        <p:spPr>
          <a:xfrm>
            <a:off x="3712825" y="5410364"/>
            <a:ext cx="36000" cy="2"/>
          </a:xfrm>
          <a:prstGeom prst="line">
            <a:avLst/>
          </a:prstGeom>
          <a:ln w="1397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正方形/長方形 77"/>
          <p:cNvSpPr/>
          <p:nvPr/>
        </p:nvSpPr>
        <p:spPr>
          <a:xfrm>
            <a:off x="2068159" y="5226618"/>
            <a:ext cx="720000" cy="41152"/>
          </a:xfrm>
          <a:prstGeom prst="rect">
            <a:avLst/>
          </a:prstGeom>
          <a:solidFill>
            <a:srgbClr val="FF0000"/>
          </a:solidFill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715"/>
          </a:p>
        </p:txBody>
      </p:sp>
      <p:sp>
        <p:nvSpPr>
          <p:cNvPr id="79" name="正方形/長方形 78"/>
          <p:cNvSpPr/>
          <p:nvPr/>
        </p:nvSpPr>
        <p:spPr>
          <a:xfrm>
            <a:off x="2068159" y="5305641"/>
            <a:ext cx="720000" cy="41152"/>
          </a:xfrm>
          <a:prstGeom prst="rect">
            <a:avLst/>
          </a:prstGeom>
          <a:solidFill>
            <a:srgbClr val="FF0000"/>
          </a:solidFill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715"/>
          </a:p>
        </p:txBody>
      </p:sp>
      <p:sp>
        <p:nvSpPr>
          <p:cNvPr id="82" name="正方形/長方形 81"/>
          <p:cNvSpPr/>
          <p:nvPr/>
        </p:nvSpPr>
        <p:spPr>
          <a:xfrm>
            <a:off x="2069782" y="5382631"/>
            <a:ext cx="720000" cy="41152"/>
          </a:xfrm>
          <a:prstGeom prst="rect">
            <a:avLst/>
          </a:prstGeom>
          <a:solidFill>
            <a:srgbClr val="FF0000"/>
          </a:solidFill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715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1998056" y="9048696"/>
            <a:ext cx="281735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kumimoji="1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請求書在中・投票在中</a:t>
            </a:r>
            <a:endParaRPr kumimoji="1" lang="en-US" altLang="ja-JP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3070272" y="6237468"/>
            <a:ext cx="954107" cy="276999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定形郵便物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023942" y="5610418"/>
            <a:ext cx="1005403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kumimoji="1" lang="ja-JP" altLang="en-US" sz="32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速達</a:t>
            </a:r>
            <a:endParaRPr kumimoji="1" lang="ja-JP" altLang="en-US" sz="24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台形 1"/>
          <p:cNvSpPr/>
          <p:nvPr/>
        </p:nvSpPr>
        <p:spPr>
          <a:xfrm flipV="1">
            <a:off x="4708177" y="689080"/>
            <a:ext cx="1587545" cy="324916"/>
          </a:xfrm>
          <a:prstGeom prst="trapezoid">
            <a:avLst>
              <a:gd name="adj" fmla="val 38433"/>
            </a:avLst>
          </a:prstGeom>
          <a:noFill/>
          <a:ln w="63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4710169" y="689080"/>
            <a:ext cx="1587545" cy="319390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3133" y="108937"/>
            <a:ext cx="4200784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宛名表示の使用方法</a:t>
            </a:r>
            <a:endParaRPr kumimoji="1" lang="en-US" altLang="ja-JP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600"/>
              </a:spcBef>
            </a:pP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 「切り取り線」に沿って切り取り、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手持ちの定形サイズの封筒にのり付け等します。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300"/>
              </a:spcBef>
            </a:pP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　封筒に請求書と外出自粛要請等に係る書面を入れて封をし、「請求書在中」に○を付けます。（切手不要）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300"/>
              </a:spcBef>
            </a:pP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　速達とするため、封筒の右上に朱線を引きます。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300"/>
              </a:spcBef>
            </a:pP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　透明のファスナー付きのケース等に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入れ、密封します。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300"/>
              </a:spcBef>
            </a:pP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⑤　④の表面を、アルコール消毒液を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吹きかけて拭きとる等により消毒します。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300"/>
              </a:spcBef>
            </a:pP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⑥　同居人、知人等（患者ではない方）に</a:t>
            </a:r>
            <a:r>
              <a:rPr kumimoji="1" lang="ja-JP" altLang="en-US" sz="16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郵便ポストへの投かん</a:t>
            </a: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を依頼します。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600"/>
              </a:spcBef>
            </a:pP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（郵便局の窓口にお持ちいただくことはご遠慮ください）</a:t>
            </a:r>
          </a:p>
        </p:txBody>
      </p:sp>
      <p:cxnSp>
        <p:nvCxnSpPr>
          <p:cNvPr id="10" name="直線コネクタ 9"/>
          <p:cNvCxnSpPr/>
          <p:nvPr/>
        </p:nvCxnSpPr>
        <p:spPr>
          <a:xfrm>
            <a:off x="0" y="4513712"/>
            <a:ext cx="685800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4839896" y="6866179"/>
            <a:ext cx="323165" cy="718855"/>
          </a:xfrm>
          <a:prstGeom prst="rect">
            <a:avLst/>
          </a:prstGeom>
          <a:solidFill>
            <a:schemeClr val="bg1"/>
          </a:solidFill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切り取り線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083388" y="4729150"/>
            <a:ext cx="764295" cy="230832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 anchor="ctr">
            <a:spAutoFit/>
          </a:bodyPr>
          <a:lstStyle/>
          <a:p>
            <a:pPr algn="ctr"/>
            <a:r>
              <a: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切り取り線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969633" y="4120858"/>
            <a:ext cx="11175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イメージ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15" r="14066" b="1402"/>
          <a:stretch/>
        </p:blipFill>
        <p:spPr>
          <a:xfrm>
            <a:off x="4769508" y="1153055"/>
            <a:ext cx="1491905" cy="2264451"/>
          </a:xfrm>
          <a:prstGeom prst="rect">
            <a:avLst/>
          </a:prstGeom>
        </p:spPr>
      </p:pic>
      <p:sp>
        <p:nvSpPr>
          <p:cNvPr id="41" name="楕円 40"/>
          <p:cNvSpPr/>
          <p:nvPr/>
        </p:nvSpPr>
        <p:spPr>
          <a:xfrm>
            <a:off x="4939182" y="3103138"/>
            <a:ext cx="576278" cy="240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5295900" y="689080"/>
            <a:ext cx="999822" cy="16245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98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683</TotalTime>
  <Words>196</Words>
  <Application>Microsoft Office PowerPoint</Application>
  <PresentationFormat>A4 210 x 297 mm</PresentationFormat>
  <Paragraphs>36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HGSｺﾞｼｯｸE</vt:lpstr>
      <vt:lpstr>ＭＳ ゴシック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T03108</cp:lastModifiedBy>
  <cp:revision>98</cp:revision>
  <cp:lastPrinted>2022-06-07T01:49:03Z</cp:lastPrinted>
  <dcterms:created xsi:type="dcterms:W3CDTF">2021-06-01T06:56:24Z</dcterms:created>
  <dcterms:modified xsi:type="dcterms:W3CDTF">2023-03-04T00:08:04Z</dcterms:modified>
</cp:coreProperties>
</file>